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.jpeg" ContentType="image/jpeg"/>
  <Override PartName="/ppt/media/image4.jpeg" ContentType="image/jpeg"/>
  <Override PartName="/ppt/media/image5.png" ContentType="image/png"/>
  <Override PartName="/ppt/media/image10.jpeg" ContentType="image/jpeg"/>
  <Override PartName="/ppt/media/image11.jpeg" ContentType="image/jpeg"/>
  <Override PartName="/ppt/media/image6.jpeg" ContentType="image/jpeg"/>
  <Override PartName="/ppt/media/image7.png" ContentType="image/png"/>
  <Override PartName="/ppt/media/image8.jpeg" ContentType="image/jpeg"/>
  <Override PartName="/ppt/media/image1.jpeg" ContentType="image/jpeg"/>
  <Override PartName="/ppt/media/image9.png" ContentType="image/png"/>
  <Override PartName="/ppt/media/image2.jpeg" ContentType="image/jpeg"/>
  <Override PartName="/ppt/presentation.xml" ContentType="application/vnd.openxmlformats-officedocument.presentationml.presentation.main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_rels/presentation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1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D191D1A1-A1A1-4151-8111-D15131D12111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0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71C12191-4121-41E1-A161-110121D1C10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51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2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4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81A171A1-B141-4141-8151-4151B1A1F13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55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56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58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71018111-91E1-4191-B181-71F16131711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59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0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62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51515151-2101-41D1-81D1-5131A151411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63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4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360" cy="360"/>
          </a:xfrm>
          <a:prstGeom prst="rect">
            <a:avLst/>
          </a:prstGeom>
        </p:spPr>
      </p:sp>
      <p:sp>
        <p:nvSpPr>
          <p:cNvPr id="66" name="TextShape 2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fld id="{51A1B121-71C1-41F1-9161-3141C1C1E1E1}" type="slidenum">
              <a:rPr lang="en-US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  <p:sp>
        <p:nvSpPr>
          <p:cNvPr id="67" name="TextShape 3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1/3/11</a:t>
            </a:r>
            <a:endParaRPr/>
          </a:p>
        </p:txBody>
      </p:sp>
      <p:sp>
        <p:nvSpPr>
          <p:cNvPr id="68" name="TextShape 4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bIns="45000" lIns="90000" rIns="90000" tIns="45000"/>
          <a:p>
            <a:r>
              <a:rPr lang="en-US">
                <a:solidFill>
                  <a:srgbClr val="000000"/>
                </a:solidFill>
                <a:latin typeface="+mn-lt"/>
                <a:ea typeface="+mn-ea"/>
              </a:rPr>
              <a:t>Dimitri Sabadie et Ludwig Raepsaet</a:t>
            </a:r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4400">
                <a:solidFill>
                  <a:srgbClr val="8b8b8b"/>
                </a:solidFill>
                <a:latin typeface="Calibri"/>
              </a:rPr>
              <a:t>Click to edit the title text formatCliquez pour modifier le style du titre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1/3/11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Ludwig Raepsaet et Dimitri Sabadie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fld id="{111111A1-51E1-4171-B121-11F121B18161}" type="slidenum">
              <a:rPr lang="en-US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4525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fr-FR"/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/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/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/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/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/>
              <a:t>Eighth Outline Level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fr-FR"/>
              <a:t>Ninth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4400">
                <a:solidFill>
                  <a:srgbClr val="000000"/>
                </a:solidFill>
                <a:latin typeface="Calibri"/>
              </a:rPr>
              <a:t>Click to edit the title text formatCliquez pour modifier le style du titre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Eighth Outline Level</a:t>
            </a:r>
            <a:endParaRPr/>
          </a:p>
          <a:p>
            <a:r>
              <a:rPr lang="fr-FR">
                <a:solidFill>
                  <a:srgbClr val="000000"/>
                </a:solidFill>
                <a:latin typeface="Calibri"/>
              </a:rPr>
              <a:t>Ninth Outline LevelCliquez pour modifier les styles du texte du masque</a:t>
            </a:r>
            <a:endParaRPr/>
          </a:p>
          <a:p>
            <a:r>
              <a:rPr lang="fr-FR">
                <a:solidFill>
                  <a:srgbClr val="000000"/>
                </a:solidFill>
                <a:latin typeface="Calibri"/>
              </a:rPr>
              <a:t>Deuxième niveau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Troisième niveau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fr-FR">
                <a:solidFill>
                  <a:srgbClr val="000000"/>
                </a:solidFill>
                <a:latin typeface="Calibri"/>
              </a:rPr>
              <a:t>Quatrième niveau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fr-FR">
                <a:solidFill>
                  <a:srgbClr val="000000"/>
                </a:solidFill>
                <a:latin typeface="Calibri"/>
              </a:rPr>
              <a:t>Cinquième niveau</a:t>
            </a:r>
            <a:endParaRPr/>
          </a:p>
        </p:txBody>
      </p:sp>
      <p:sp>
        <p:nvSpPr>
          <p:cNvPr id="7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1/3/11</a:t>
            </a:r>
            <a:endParaRPr/>
          </a:p>
        </p:txBody>
      </p:sp>
      <p:sp>
        <p:nvSpPr>
          <p:cNvPr id="8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r>
              <a:rPr lang="en-US" sz="1200">
                <a:solidFill>
                  <a:srgbClr val="8b8b8b"/>
                </a:solidFill>
                <a:latin typeface="Calibri"/>
              </a:rPr>
              <a:t>Ludwig Raepsaet et Dimitri Sabadie</a:t>
            </a:r>
            <a:endParaRPr/>
          </a:p>
        </p:txBody>
      </p:sp>
      <p:sp>
        <p:nvSpPr>
          <p:cNvPr id="9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fld id="{F1E18161-2151-4101-A1B1-A1B141112111}" type="slidenum">
              <a:rPr lang="en-US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51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5" name="Image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pic>
        <p:nvPicPr>
          <p:cNvPr descr="" id="16" name="Image 4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04640"/>
            <a:ext cx="9143640" cy="5954040"/>
          </a:xfrm>
          <a:prstGeom prst="rect">
            <a:avLst/>
          </a:prstGeom>
        </p:spPr>
      </p:pic>
      <p:sp>
        <p:nvSpPr>
          <p:cNvPr id="17" name="TextShape 1"/>
          <p:cNvSpPr txBox="1"/>
          <p:nvPr/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PROJET AP1</a:t>
            </a:r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
</a:t>
            </a:r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2010 DIAMANT</a:t>
            </a:r>
            <a:endParaRPr/>
          </a:p>
        </p:txBody>
      </p:sp>
      <p:sp>
        <p:nvSpPr>
          <p:cNvPr id="18" name="TextShape 2"/>
          <p:cNvSpPr txBox="1"/>
          <p:nvPr/>
        </p:nvSpPr>
        <p:spPr>
          <a:xfrm>
            <a:off x="1371600" y="3886200"/>
            <a:ext cx="6400440" cy="1752120"/>
          </a:xfrm>
          <a:prstGeom prst="rect">
            <a:avLst/>
          </a:prstGeom>
        </p:spPr>
      </p:sp>
      <p:sp>
        <p:nvSpPr>
          <p:cNvPr id="19" name="TextShape 3"/>
          <p:cNvSpPr txBox="1"/>
          <p:nvPr/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r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1/3/11</a:t>
            </a:r>
            <a:endParaRPr/>
          </a:p>
        </p:txBody>
      </p:sp>
      <p:sp>
        <p:nvSpPr>
          <p:cNvPr id="20" name="TextShape 4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513121B1-7161-41F1-B1C1-9141A171315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sp>
        <p:nvSpPr>
          <p:cNvPr id="21" name="TextShape 5"/>
          <p:cNvSpPr txBox="1"/>
          <p:nvPr/>
        </p:nvSpPr>
        <p:spPr>
          <a:xfrm>
            <a:off x="2627640" y="6356520"/>
            <a:ext cx="4320000" cy="364680"/>
          </a:xfrm>
          <a:prstGeom prst="rect">
            <a:avLst/>
          </a:prstGeom>
        </p:spPr>
        <p:txBody>
          <a:bodyPr anchor="ctr"/>
          <a:p>
            <a:pPr algn="ctr"/>
            <a:r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Ludwig Raepsaet et Dimitri Sabadie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2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2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NOTRE APPROCHE DU PROJET</a:t>
            </a:r>
            <a:endParaRPr/>
          </a:p>
        </p:txBody>
      </p:sp>
      <p:sp>
        <p:nvSpPr>
          <p:cNvPr id="2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Afin d’ être les plus productifs possibles, nous </a:t>
            </a:r>
            <a:endParaRPr/>
          </a:p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nous sommes repartis le travail de la sorte à ce</a:t>
            </a:r>
            <a:endParaRPr/>
          </a:p>
          <a:p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que :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Dimitri Sabadie fut chargé de coder l’ensemble du jeu ainsi que le menu du site web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3400">
                <a:solidFill>
                  <a:srgbClr val="ffffff"/>
                </a:solidFill>
                <a:latin typeface="Verdana"/>
                <a:ea typeface="Verdana"/>
              </a:rPr>
              <a:t>Ludwig Raepsaet fut chargé de développer le site web et de coder le menu principal, ainsi que d’autres fonctionnalités optionnelles</a:t>
            </a:r>
            <a:r>
              <a:rPr lang="fr-FR" sz="3100">
                <a:solidFill>
                  <a:srgbClr val="ffffff"/>
                </a:solidFill>
                <a:latin typeface="Verdana"/>
                <a:ea typeface="Verdana"/>
              </a:rPr>
              <a:t>.</a:t>
            </a:r>
            <a:endParaRPr/>
          </a:p>
        </p:txBody>
      </p:sp>
      <p:sp>
        <p:nvSpPr>
          <p:cNvPr id="25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111181A1-91A1-41C1-8111-51A131C1419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2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SOLO</a:t>
            </a:r>
            <a:endParaRPr/>
          </a:p>
        </p:txBody>
      </p:sp>
      <p:sp>
        <p:nvSpPr>
          <p:cNvPr id="2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2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8121D151-E181-41B1-91F1-D191B131615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3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543800" cy="4800600"/>
          </a:xfrm>
          <a:prstGeom prst="rect">
            <a:avLst/>
          </a:prstGeom>
        </p:spPr>
      </p:pic>
    </p:spTree>
  </p:cSld>
  <p:timing>
    <p:tnLst>
      <p:par>
        <p:cTn dur="indefinite" id="1" nodeType="tmRoot" restart="never">
          <p:childTnLst>
            <p:seq>
              <p:cTn id="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1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MODE COOP</a:t>
            </a:r>
            <a:endParaRPr/>
          </a:p>
        </p:txBody>
      </p:sp>
      <p:sp>
        <p:nvSpPr>
          <p:cNvPr id="3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34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2111E181-1181-41C1-B121-6151C131116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35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960" y="1371960"/>
            <a:ext cx="8686440" cy="4343040"/>
          </a:xfrm>
          <a:prstGeom prst="rect">
            <a:avLst/>
          </a:prstGeom>
        </p:spPr>
      </p:pic>
    </p:spTree>
  </p:cSld>
  <p:timing>
    <p:tnLst>
      <p:par>
        <p:cTn dur="indefinite" id="3" nodeType="tmRoot" restart="never">
          <p:childTnLst>
            <p:seq>
              <p:cTn id="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36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360"/>
            <a:ext cx="9143640" cy="6857640"/>
          </a:xfrm>
          <a:prstGeom prst="rect">
            <a:avLst/>
          </a:prstGeom>
        </p:spPr>
      </p:pic>
      <p:sp>
        <p:nvSpPr>
          <p:cNvPr id="3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MEILLEURS SCORES</a:t>
            </a:r>
            <a:endParaRPr/>
          </a:p>
        </p:txBody>
      </p:sp>
      <p:sp>
        <p:nvSpPr>
          <p:cNvPr id="3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endParaRPr/>
          </a:p>
          <a:p>
            <a:endParaRPr/>
          </a:p>
        </p:txBody>
      </p:sp>
      <p:sp>
        <p:nvSpPr>
          <p:cNvPr id="39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81615181-9151-41B1-9111-6181B191712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  <p:pic>
        <p:nvPicPr>
          <p:cNvPr descr="" id="4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879840" y="1499040"/>
            <a:ext cx="7250400" cy="4343760"/>
          </a:xfrm>
          <a:prstGeom prst="rect">
            <a:avLst/>
          </a:prstGeom>
        </p:spPr>
      </p:pic>
    </p:spTree>
  </p:cSld>
  <p:timing>
    <p:tnLst>
      <p:par>
        <p:cTn dur="indefinite" id="5" nodeType="tmRoot" restart="never">
          <p:childTnLst>
            <p:seq>
              <p:cTn id="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1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4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EXPLICATION D’ UN ALGORITHME</a:t>
            </a:r>
            <a:endParaRPr/>
          </a:p>
        </p:txBody>
      </p:sp>
      <p:sp>
        <p:nvSpPr>
          <p:cNvPr id="43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</p:sp>
      <p:sp>
        <p:nvSpPr>
          <p:cNvPr id="44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B1017131-21D1-4181-A141-01E101F1115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5" name="Image 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</p:spPr>
      </p:pic>
      <p:sp>
        <p:nvSpPr>
          <p:cNvPr id="4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/>
            <a:r>
              <a:rPr lang="fr-FR" sz="3600">
                <a:solidFill>
                  <a:srgbClr val="ffffff"/>
                </a:solidFill>
                <a:latin typeface="Verdana"/>
                <a:ea typeface="Verdana"/>
              </a:rPr>
              <a:t>AMELIORATIONS POSSIBLES</a:t>
            </a:r>
            <a:endParaRPr/>
          </a:p>
        </p:txBody>
      </p:sp>
      <p:sp>
        <p:nvSpPr>
          <p:cNvPr id="47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A la fin du temps imparti pour la réalisation de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notre projet il reste encore quelques points que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nous aurions voulu améliorer tels que :</a:t>
            </a:r>
            <a:endParaRPr/>
          </a:p>
          <a:p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sous-menu options permettant modifier la</a:t>
            </a:r>
            <a:endParaRPr/>
          </a:p>
          <a:p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difficulté et le thème.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La gestion d’un mode duel .</a:t>
            </a:r>
            <a:endParaRPr/>
          </a:p>
          <a:p>
            <a:pPr>
              <a:buSzPct val="45000"/>
              <a:buFont typeface="Wingdings"/>
              <a:buChar char="q"/>
            </a:pPr>
            <a:r>
              <a:rPr lang="fr-FR" sz="2600">
                <a:solidFill>
                  <a:srgbClr val="ffffff"/>
                </a:solidFill>
                <a:latin typeface="Verdana"/>
                <a:ea typeface="Verdana"/>
              </a:rPr>
              <a:t>Un curseur permettant au second joueur de se repérer dans la grille en Coop.</a:t>
            </a:r>
            <a:endParaRPr/>
          </a:p>
        </p:txBody>
      </p:sp>
      <p:sp>
        <p:nvSpPr>
          <p:cNvPr id="48" name="TextShape 3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/>
            <a:fld id="{31211131-0131-41D1-9141-41A12141F1F1}" type="slidenum">
              <a:rPr lang="en-US" sz="1600">
                <a:solidFill>
                  <a:srgbClr val="ffffff"/>
                </a:solidFill>
                <a:latin typeface="Verdana"/>
                <a:ea typeface="Verdana"/>
              </a:rPr>
              <a:t>&lt;number&gt;</a:t>
            </a:fld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